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71" r:id="rId3"/>
    <p:sldId id="270" r:id="rId4"/>
    <p:sldId id="275" r:id="rId5"/>
    <p:sldId id="276" r:id="rId6"/>
    <p:sldId id="277" r:id="rId7"/>
    <p:sldId id="278" r:id="rId8"/>
    <p:sldId id="279" r:id="rId9"/>
    <p:sldId id="258" r:id="rId10"/>
    <p:sldId id="280" r:id="rId11"/>
    <p:sldId id="257" r:id="rId12"/>
    <p:sldId id="282" r:id="rId13"/>
    <p:sldId id="281" r:id="rId14"/>
    <p:sldId id="283" r:id="rId15"/>
    <p:sldId id="284" r:id="rId16"/>
    <p:sldId id="286" r:id="rId17"/>
    <p:sldId id="285" r:id="rId18"/>
    <p:sldId id="260" r:id="rId19"/>
    <p:sldId id="261" r:id="rId20"/>
    <p:sldId id="288" r:id="rId21"/>
    <p:sldId id="287" r:id="rId22"/>
    <p:sldId id="289" r:id="rId23"/>
    <p:sldId id="262" r:id="rId24"/>
    <p:sldId id="290" r:id="rId25"/>
    <p:sldId id="263" r:id="rId26"/>
    <p:sldId id="264" r:id="rId27"/>
    <p:sldId id="265" r:id="rId28"/>
    <p:sldId id="266" r:id="rId29"/>
    <p:sldId id="267" r:id="rId30"/>
    <p:sldId id="268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49"/>
    <p:restoredTop sz="96327"/>
  </p:normalViewPr>
  <p:slideViewPr>
    <p:cSldViewPr snapToGrid="0">
      <p:cViewPr>
        <p:scale>
          <a:sx n="275" d="100"/>
          <a:sy n="275" d="100"/>
        </p:scale>
        <p:origin x="-816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6T07:56:41.3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24575,'4'0'0,"-1"0"0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EA476-A5A8-E84D-9AE6-1F32566FE4CC}" type="datetimeFigureOut">
              <a:rPr lang="en-US" smtClean="0"/>
              <a:t>11/16/23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2104E-F05A-824A-95B1-26F965D20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1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4F75-B303-C0C3-72CA-3024905DA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Reece Doyle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5671A-5746-0D95-0381-550B11A24B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T1A2 – Portfolio Website</a:t>
            </a:r>
          </a:p>
        </p:txBody>
      </p:sp>
    </p:spTree>
    <p:extLst>
      <p:ext uri="{BB962C8B-B14F-4D97-AF65-F5344CB8AC3E}">
        <p14:creationId xmlns:p14="http://schemas.microsoft.com/office/powerpoint/2010/main" val="59551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F3C79E35-7B03-B84A-94B6-F805EF78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10" y="1165761"/>
            <a:ext cx="6843179" cy="4526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7CECE-31B6-1792-9FF6-86ED5E55CF21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- Desktop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7F5A7-5003-47B2-C276-0B9CEF99A00A}"/>
              </a:ext>
            </a:extLst>
          </p:cNvPr>
          <p:cNvSpPr txBox="1"/>
          <p:nvPr/>
        </p:nvSpPr>
        <p:spPr>
          <a:xfrm>
            <a:off x="75414" y="834899"/>
            <a:ext cx="230387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Header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Logo featuring link to Homepage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89A78FD-FD77-3E31-9E3C-E25E8B7B677E}"/>
              </a:ext>
            </a:extLst>
          </p:cNvPr>
          <p:cNvSpPr/>
          <p:nvPr/>
        </p:nvSpPr>
        <p:spPr>
          <a:xfrm>
            <a:off x="1851949" y="1863524"/>
            <a:ext cx="1232477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6F283-4ADD-AB1B-C3A7-FFE235D11871}"/>
              </a:ext>
            </a:extLst>
          </p:cNvPr>
          <p:cNvSpPr txBox="1"/>
          <p:nvPr/>
        </p:nvSpPr>
        <p:spPr>
          <a:xfrm>
            <a:off x="75414" y="2332881"/>
            <a:ext cx="25989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Picture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Circular portrait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90CB6BB-44B5-0BB4-17A3-F51E232ABCF7}"/>
              </a:ext>
            </a:extLst>
          </p:cNvPr>
          <p:cNvSpPr/>
          <p:nvPr/>
        </p:nvSpPr>
        <p:spPr>
          <a:xfrm>
            <a:off x="2520960" y="2690716"/>
            <a:ext cx="3058037" cy="99362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703674-E1B3-21DC-0653-033BC37FE0B4}"/>
              </a:ext>
            </a:extLst>
          </p:cNvPr>
          <p:cNvSpPr txBox="1"/>
          <p:nvPr/>
        </p:nvSpPr>
        <p:spPr>
          <a:xfrm>
            <a:off x="0" y="3334541"/>
            <a:ext cx="259899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Greeting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Welcome text stating who I am and what I do 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5F6BA91-21A8-1C35-F148-F7816623B531}"/>
              </a:ext>
            </a:extLst>
          </p:cNvPr>
          <p:cNvSpPr/>
          <p:nvPr/>
        </p:nvSpPr>
        <p:spPr>
          <a:xfrm rot="20481047">
            <a:off x="2037677" y="3979396"/>
            <a:ext cx="3234639" cy="66261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165FF-62B5-4AEA-108C-90D41F9E25A0}"/>
              </a:ext>
            </a:extLst>
          </p:cNvPr>
          <p:cNvSpPr txBox="1"/>
          <p:nvPr/>
        </p:nvSpPr>
        <p:spPr>
          <a:xfrm>
            <a:off x="9671039" y="1190345"/>
            <a:ext cx="23038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u="sng" dirty="0">
                <a:solidFill>
                  <a:srgbClr val="CCCCCC"/>
                </a:solidFill>
                <a:latin typeface="Menlo" panose="020B0609030804020204" pitchFamily="49" charset="0"/>
              </a:rPr>
              <a:t>Navbar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 to all other pages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CFE67ED-4532-2135-F4FA-8E55C0327014}"/>
              </a:ext>
            </a:extLst>
          </p:cNvPr>
          <p:cNvSpPr/>
          <p:nvPr/>
        </p:nvSpPr>
        <p:spPr>
          <a:xfrm rot="10800000">
            <a:off x="8978075" y="2102844"/>
            <a:ext cx="834639" cy="61621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F541D-F38E-09A9-B152-F55E004BF5A7}"/>
              </a:ext>
            </a:extLst>
          </p:cNvPr>
          <p:cNvSpPr txBox="1"/>
          <p:nvPr/>
        </p:nvSpPr>
        <p:spPr>
          <a:xfrm>
            <a:off x="9593003" y="2529365"/>
            <a:ext cx="23038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u="sng" dirty="0">
                <a:solidFill>
                  <a:srgbClr val="CCCCCC"/>
                </a:solidFill>
                <a:latin typeface="Menlo" panose="020B0609030804020204" pitchFamily="49" charset="0"/>
              </a:rPr>
              <a:t>Contact Section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Phone Number and email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C0FDEC0-D574-9754-C9F8-760392A8B946}"/>
              </a:ext>
            </a:extLst>
          </p:cNvPr>
          <p:cNvSpPr/>
          <p:nvPr/>
        </p:nvSpPr>
        <p:spPr>
          <a:xfrm rot="9764724">
            <a:off x="6510725" y="3819673"/>
            <a:ext cx="3234639" cy="66261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038C12-A10E-DF5D-657E-614D165F4D28}"/>
              </a:ext>
            </a:extLst>
          </p:cNvPr>
          <p:cNvSpPr txBox="1"/>
          <p:nvPr/>
        </p:nvSpPr>
        <p:spPr>
          <a:xfrm>
            <a:off x="9682406" y="4514522"/>
            <a:ext cx="23038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Links to socials and copyright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587F634-79A9-8762-8C60-1E76009A100D}"/>
              </a:ext>
            </a:extLst>
          </p:cNvPr>
          <p:cNvSpPr/>
          <p:nvPr/>
        </p:nvSpPr>
        <p:spPr>
          <a:xfrm rot="10800000">
            <a:off x="7951808" y="5320205"/>
            <a:ext cx="1855302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8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A484F278-83A7-B560-4A29-ED9A1D67E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844" y="348606"/>
            <a:ext cx="3188206" cy="61607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Picture 5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592B4B03-E87C-8495-4339-8AA14A3B8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16" y="2420505"/>
            <a:ext cx="5791762" cy="39239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694D2-8252-4EA8-69C4-84B3371239E7}"/>
              </a:ext>
            </a:extLst>
          </p:cNvPr>
          <p:cNvSpPr txBox="1"/>
          <p:nvPr/>
        </p:nvSpPr>
        <p:spPr>
          <a:xfrm>
            <a:off x="1244052" y="312501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– Tablet and Phone</a:t>
            </a:r>
          </a:p>
        </p:txBody>
      </p:sp>
    </p:spTree>
    <p:extLst>
      <p:ext uri="{BB962C8B-B14F-4D97-AF65-F5344CB8AC3E}">
        <p14:creationId xmlns:p14="http://schemas.microsoft.com/office/powerpoint/2010/main" val="572462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A484F278-83A7-B560-4A29-ED9A1D67E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844" y="348606"/>
            <a:ext cx="3188206" cy="61607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Picture 5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592B4B03-E87C-8495-4339-8AA14A3B8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16" y="2420505"/>
            <a:ext cx="5791762" cy="39239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E694D2-8252-4EA8-69C4-84B3371239E7}"/>
              </a:ext>
            </a:extLst>
          </p:cNvPr>
          <p:cNvSpPr txBox="1"/>
          <p:nvPr/>
        </p:nvSpPr>
        <p:spPr>
          <a:xfrm>
            <a:off x="1244052" y="312501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– Tablet and Phone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8E28A-D138-7D63-A885-B0863AAFA943}"/>
              </a:ext>
            </a:extLst>
          </p:cNvPr>
          <p:cNvSpPr txBox="1"/>
          <p:nvPr/>
        </p:nvSpPr>
        <p:spPr>
          <a:xfrm>
            <a:off x="299516" y="1229820"/>
            <a:ext cx="284879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Tablet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Fle</a:t>
            </a: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xbox everywhere!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Nothing to change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AA3ED-3339-5D20-574F-3EA2D4503E5C}"/>
              </a:ext>
            </a:extLst>
          </p:cNvPr>
          <p:cNvSpPr txBox="1"/>
          <p:nvPr/>
        </p:nvSpPr>
        <p:spPr>
          <a:xfrm>
            <a:off x="6203367" y="570703"/>
            <a:ext cx="2592716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Phone 600px Max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Turned Header to Centre aligned Column with Flexbox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Reduced size of picture from 300px to 180px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Greeting and Contact Text from 2rem to 1.2rem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Footer required only Margin left and right: auto</a:t>
            </a: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3B55B73-27F6-F84E-66E9-0E881192DB94}"/>
              </a:ext>
            </a:extLst>
          </p:cNvPr>
          <p:cNvSpPr/>
          <p:nvPr/>
        </p:nvSpPr>
        <p:spPr>
          <a:xfrm>
            <a:off x="7903791" y="1918647"/>
            <a:ext cx="1232477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2049408-C8CC-C094-25D5-CADFB737E07A}"/>
              </a:ext>
            </a:extLst>
          </p:cNvPr>
          <p:cNvSpPr/>
          <p:nvPr/>
        </p:nvSpPr>
        <p:spPr>
          <a:xfrm>
            <a:off x="8348038" y="2737208"/>
            <a:ext cx="1232477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8B0C6C1-26AF-E096-F6C8-3931AD69D647}"/>
              </a:ext>
            </a:extLst>
          </p:cNvPr>
          <p:cNvSpPr/>
          <p:nvPr/>
        </p:nvSpPr>
        <p:spPr>
          <a:xfrm>
            <a:off x="8269003" y="4029354"/>
            <a:ext cx="1232477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DA09F1F-1BA4-CA88-E37A-D64D0FB2D065}"/>
              </a:ext>
            </a:extLst>
          </p:cNvPr>
          <p:cNvSpPr/>
          <p:nvPr/>
        </p:nvSpPr>
        <p:spPr>
          <a:xfrm>
            <a:off x="8139240" y="6050281"/>
            <a:ext cx="1232477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2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37CECE-31B6-1792-9FF6-86ED5E55CF21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- Desktop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168A48A-72D1-55A2-36C9-DE4C8824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97" y="1191929"/>
            <a:ext cx="6878426" cy="429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42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694D2-8252-4EA8-69C4-84B3371239E7}"/>
              </a:ext>
            </a:extLst>
          </p:cNvPr>
          <p:cNvSpPr txBox="1"/>
          <p:nvPr/>
        </p:nvSpPr>
        <p:spPr>
          <a:xfrm>
            <a:off x="1244052" y="312501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– Tablet and Phone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D44F58-83A6-2063-2701-94B2F82E1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673" y="1600200"/>
            <a:ext cx="5385772" cy="4769140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054D531F-496C-9AEE-A1C6-22F70CD7F6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8509" y="598350"/>
            <a:ext cx="2717853" cy="604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0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84199D46-CA32-5227-A580-DE82911A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95" y="1506139"/>
            <a:ext cx="5848809" cy="384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3BC063-D18D-80A7-0CF4-DC128FD2D7EA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Desktop</a:t>
            </a:r>
          </a:p>
        </p:txBody>
      </p:sp>
    </p:spTree>
    <p:extLst>
      <p:ext uri="{BB962C8B-B14F-4D97-AF65-F5344CB8AC3E}">
        <p14:creationId xmlns:p14="http://schemas.microsoft.com/office/powerpoint/2010/main" val="295290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84199D46-CA32-5227-A580-DE82911A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595" y="1506139"/>
            <a:ext cx="5848809" cy="384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3BC063-D18D-80A7-0CF4-DC128FD2D7EA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Desktop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D917D-BC1A-E4E0-5474-7E1A56EA701C}"/>
              </a:ext>
            </a:extLst>
          </p:cNvPr>
          <p:cNvSpPr txBox="1"/>
          <p:nvPr/>
        </p:nvSpPr>
        <p:spPr>
          <a:xfrm>
            <a:off x="235628" y="1506139"/>
            <a:ext cx="2848798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Page</a:t>
            </a:r>
          </a:p>
          <a:p>
            <a:pPr algn="ctr"/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Different circular portrait is also a link to the PDF version of my CV 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Bio 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Written by </a:t>
            </a:r>
            <a:r>
              <a:rPr lang="en-AU" sz="1600" dirty="0" err="1">
                <a:solidFill>
                  <a:srgbClr val="CCCCCC"/>
                </a:solidFill>
                <a:latin typeface="Menlo" panose="020B0609030804020204" pitchFamily="49" charset="0"/>
              </a:rPr>
              <a:t>ChatGPT</a:t>
            </a: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Lots of UL and OL, &lt;h&gt; and &lt;p&gt;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BC09050-8E58-F8EE-672D-CCA245435CD9}"/>
              </a:ext>
            </a:extLst>
          </p:cNvPr>
          <p:cNvSpPr/>
          <p:nvPr/>
        </p:nvSpPr>
        <p:spPr>
          <a:xfrm flipV="1">
            <a:off x="3084426" y="3428999"/>
            <a:ext cx="2506146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04960BE-689A-534E-F6EB-266B12C6DAC8}"/>
              </a:ext>
            </a:extLst>
          </p:cNvPr>
          <p:cNvSpPr/>
          <p:nvPr/>
        </p:nvSpPr>
        <p:spPr>
          <a:xfrm flipV="1">
            <a:off x="2899231" y="4419559"/>
            <a:ext cx="968642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1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CF0276-1BD7-80F4-A668-CB92A769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68047"/>
            <a:ext cx="5825594" cy="3845721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84199D46-CA32-5227-A580-DE82911A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1" y="2668047"/>
            <a:ext cx="5848809" cy="384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3BC063-D18D-80A7-0CF4-DC128FD2D7EA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Desktop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E2EAB-06FE-B027-5B54-FD71BCE01226}"/>
              </a:ext>
            </a:extLst>
          </p:cNvPr>
          <p:cNvSpPr txBox="1"/>
          <p:nvPr/>
        </p:nvSpPr>
        <p:spPr>
          <a:xfrm>
            <a:off x="270406" y="175051"/>
            <a:ext cx="28487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</a:t>
            </a:r>
            <a:endParaRPr lang="en-AU" sz="1600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Transparent background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Small margin to allow background picture to be seen </a:t>
            </a: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660D15F-FA60-4B18-CB2F-A5363E300081}"/>
              </a:ext>
            </a:extLst>
          </p:cNvPr>
          <p:cNvSpPr/>
          <p:nvPr/>
        </p:nvSpPr>
        <p:spPr>
          <a:xfrm rot="13235783" flipH="1">
            <a:off x="2701436" y="2810947"/>
            <a:ext cx="3415390" cy="86152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BB012-E7D4-6B8A-AC2D-65F2EBBC36ED}"/>
              </a:ext>
            </a:extLst>
          </p:cNvPr>
          <p:cNvSpPr txBox="1"/>
          <p:nvPr/>
        </p:nvSpPr>
        <p:spPr>
          <a:xfrm>
            <a:off x="7853753" y="820729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Visible only at full scroll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B98B93B-F223-DA29-C2C4-FF1E148F1B78}"/>
              </a:ext>
            </a:extLst>
          </p:cNvPr>
          <p:cNvSpPr/>
          <p:nvPr/>
        </p:nvSpPr>
        <p:spPr>
          <a:xfrm rot="16200000" flipH="1">
            <a:off x="7270730" y="3764506"/>
            <a:ext cx="4082592" cy="104557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0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4A1CA42-FA1E-D78F-CF0B-4348DE1B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66813"/>
            <a:ext cx="5782778" cy="3913157"/>
          </a:xfrm>
          <a:prstGeom prst="rect">
            <a:avLst/>
          </a:prstGeom>
        </p:spPr>
      </p:pic>
      <p:pic>
        <p:nvPicPr>
          <p:cNvPr id="5" name="Picture 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B848B903-25D8-0958-1FA8-A71A375C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22" y="1968913"/>
            <a:ext cx="5782778" cy="394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B84FBA-898B-A928-8F5B-D4AC5E91B900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Tablet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82F1C5-099D-53C4-1816-BE6BDA4389DB}"/>
              </a:ext>
            </a:extLst>
          </p:cNvPr>
          <p:cNvSpPr txBox="1"/>
          <p:nvPr/>
        </p:nvSpPr>
        <p:spPr>
          <a:xfrm>
            <a:off x="1834420" y="1504920"/>
            <a:ext cx="85231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Looked the same as Desktop without any breakpoints!!! Woo!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585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690519A4-7BF6-0CE3-E2E1-B1280CAB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5938"/>
            <a:ext cx="2944559" cy="5506278"/>
          </a:xfrm>
          <a:prstGeom prst="rect">
            <a:avLst/>
          </a:prstGeom>
        </p:spPr>
      </p:pic>
      <p:pic>
        <p:nvPicPr>
          <p:cNvPr id="5" name="Picture 4" descr="A close-up of a cell phone&#10;&#10;Description automatically generated">
            <a:extLst>
              <a:ext uri="{FF2B5EF4-FFF2-40B4-BE49-F238E27FC236}">
                <a16:creationId xmlns:a16="http://schemas.microsoft.com/office/drawing/2014/main" id="{636C83C0-E1EA-EC3C-18D9-AE556C42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39" y="1351722"/>
            <a:ext cx="2891382" cy="5506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6F0DDD-706E-A28C-6CC8-5E571B91F11E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Phone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02D28-F568-B70D-18BE-D35BBC323CA7}"/>
              </a:ext>
            </a:extLst>
          </p:cNvPr>
          <p:cNvSpPr txBox="1"/>
          <p:nvPr/>
        </p:nvSpPr>
        <p:spPr>
          <a:xfrm>
            <a:off x="9343202" y="5739970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Visible only at full scroll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FD748-5F15-F4A2-63EB-7E1D2E239536}"/>
              </a:ext>
            </a:extLst>
          </p:cNvPr>
          <p:cNvSpPr txBox="1"/>
          <p:nvPr/>
        </p:nvSpPr>
        <p:spPr>
          <a:xfrm>
            <a:off x="196769" y="2232407"/>
            <a:ext cx="25206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Removed Margin to maximise space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Portrait from 300px to 180px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Font-size for </a:t>
            </a:r>
            <a:r>
              <a:rPr lang="en-AU" dirty="0" err="1">
                <a:solidFill>
                  <a:srgbClr val="CCCCCC"/>
                </a:solidFill>
                <a:latin typeface="Menlo" panose="020B0609030804020204" pitchFamily="49" charset="0"/>
              </a:rPr>
              <a:t>figcaption</a:t>
            </a: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 from 1.6rem to 1rem</a:t>
            </a:r>
          </a:p>
        </p:txBody>
      </p:sp>
    </p:spTree>
    <p:extLst>
      <p:ext uri="{BB962C8B-B14F-4D97-AF65-F5344CB8AC3E}">
        <p14:creationId xmlns:p14="http://schemas.microsoft.com/office/powerpoint/2010/main" val="294315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2655153" y="308020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</p:spTree>
    <p:extLst>
      <p:ext uri="{BB962C8B-B14F-4D97-AF65-F5344CB8AC3E}">
        <p14:creationId xmlns:p14="http://schemas.microsoft.com/office/powerpoint/2010/main" val="121780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6F0DDD-706E-A28C-6CC8-5E571B91F11E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Desktop</a:t>
            </a:r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9951AC63-7B95-DC84-F9FD-E8139657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4" y="1979272"/>
            <a:ext cx="5771423" cy="360713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F04D849-477F-E85E-22F2-1BECB863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9272"/>
            <a:ext cx="5771423" cy="360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9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6F0DDD-706E-A28C-6CC8-5E571B91F11E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Tablet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A58ECDA-FC5C-318B-7662-E7388381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48" y="1825993"/>
            <a:ext cx="5268258" cy="396839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A7DDE4B-8115-180C-6D90-BC9C4500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395" y="1820091"/>
            <a:ext cx="5268257" cy="39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53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6F0DDD-706E-A28C-6CC8-5E571B91F11E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Bio - Phone</a:t>
            </a:r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8F20AC81-B15B-F786-4DFD-6D56B399A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93" y="820729"/>
            <a:ext cx="2886491" cy="5804704"/>
          </a:xfrm>
          <a:prstGeom prst="rect">
            <a:avLst/>
          </a:prstGeom>
        </p:spPr>
      </p:pic>
      <p:pic>
        <p:nvPicPr>
          <p:cNvPr id="16" name="Picture 15" descr="A person wearing a graduation cap&#10;&#10;Description automatically generated">
            <a:extLst>
              <a:ext uri="{FF2B5EF4-FFF2-40B4-BE49-F238E27FC236}">
                <a16:creationId xmlns:a16="http://schemas.microsoft.com/office/drawing/2014/main" id="{17AD8D18-B556-036A-84FA-46E2CEAC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17" y="820729"/>
            <a:ext cx="2881167" cy="58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4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6EAA0FC-A981-3594-481E-0A5BF5E5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03" y="1213887"/>
            <a:ext cx="6708794" cy="4430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356F1-2485-8EC6-CCAB-9C6DFFACA35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5315-6C7A-DCAB-D27C-A15788814BA6}"/>
              </a:ext>
            </a:extLst>
          </p:cNvPr>
          <p:cNvSpPr txBox="1"/>
          <p:nvPr/>
        </p:nvSpPr>
        <p:spPr>
          <a:xfrm>
            <a:off x="81023" y="1859339"/>
            <a:ext cx="252067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Article sections</a:t>
            </a:r>
            <a:b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u="sng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All links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Round pictures, date, and subtitle</a:t>
            </a: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Margin and padding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29798CB-9CF2-2685-50FE-1AC38F42F3B4}"/>
              </a:ext>
            </a:extLst>
          </p:cNvPr>
          <p:cNvSpPr/>
          <p:nvPr/>
        </p:nvSpPr>
        <p:spPr>
          <a:xfrm flipV="1">
            <a:off x="1851949" y="2556034"/>
            <a:ext cx="1304023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2A51C07-E07E-2C73-A045-B26D62EC0511}"/>
              </a:ext>
            </a:extLst>
          </p:cNvPr>
          <p:cNvSpPr/>
          <p:nvPr/>
        </p:nvSpPr>
        <p:spPr>
          <a:xfrm rot="760095" flipV="1">
            <a:off x="1680258" y="3428999"/>
            <a:ext cx="1304023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5B3E7EC-57C7-BBCF-9E3C-BCA611BB4BAF}"/>
              </a:ext>
            </a:extLst>
          </p:cNvPr>
          <p:cNvSpPr/>
          <p:nvPr/>
        </p:nvSpPr>
        <p:spPr>
          <a:xfrm>
            <a:off x="1751437" y="4056028"/>
            <a:ext cx="4070629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29B9736-7CC0-531C-994F-C755AC4679F0}"/>
              </a:ext>
            </a:extLst>
          </p:cNvPr>
          <p:cNvSpPr/>
          <p:nvPr/>
        </p:nvSpPr>
        <p:spPr>
          <a:xfrm flipV="1">
            <a:off x="1576085" y="5278013"/>
            <a:ext cx="1304023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6175683-1517-D115-F41E-1BF122A9FD8E}"/>
              </a:ext>
            </a:extLst>
          </p:cNvPr>
          <p:cNvSpPr/>
          <p:nvPr/>
        </p:nvSpPr>
        <p:spPr>
          <a:xfrm rot="19959434" flipV="1">
            <a:off x="1807021" y="4758881"/>
            <a:ext cx="1304023" cy="45719"/>
          </a:xfrm>
          <a:prstGeom prst="rightArrow">
            <a:avLst/>
          </a:prstGeom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9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A78C5F-2B79-26B7-9F87-69337A6F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3760"/>
            <a:ext cx="4820127" cy="3170480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6EAA0FC-A981-3594-481E-0A5BF5E5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79" y="1831216"/>
            <a:ext cx="4820127" cy="31830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356F1-2485-8EC6-CCAB-9C6DFFACA355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Desktop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E0879-58F1-8160-83DE-E5A243E0E8E3}"/>
              </a:ext>
            </a:extLst>
          </p:cNvPr>
          <p:cNvSpPr txBox="1"/>
          <p:nvPr/>
        </p:nvSpPr>
        <p:spPr>
          <a:xfrm>
            <a:off x="9343202" y="5739970"/>
            <a:ext cx="28487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CCCCCC"/>
                </a:solidFill>
                <a:latin typeface="Menlo" panose="020B0609030804020204" pitchFamily="49" charset="0"/>
              </a:rPr>
              <a:t>Visible only at full scroll</a:t>
            </a:r>
          </a:p>
        </p:txBody>
      </p:sp>
    </p:spTree>
    <p:extLst>
      <p:ext uri="{BB962C8B-B14F-4D97-AF65-F5344CB8AC3E}">
        <p14:creationId xmlns:p14="http://schemas.microsoft.com/office/powerpoint/2010/main" val="4030869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a few circles&#10;&#10;Description automatically generated with medium confidence">
            <a:extLst>
              <a:ext uri="{FF2B5EF4-FFF2-40B4-BE49-F238E27FC236}">
                <a16:creationId xmlns:a16="http://schemas.microsoft.com/office/drawing/2014/main" id="{768F2141-1DAF-D922-16DD-DE527FE0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150" y="2124222"/>
            <a:ext cx="5819506" cy="3941090"/>
          </a:xfrm>
          <a:prstGeom prst="rect">
            <a:avLst/>
          </a:prstGeom>
        </p:spPr>
      </p:pic>
      <p:pic>
        <p:nvPicPr>
          <p:cNvPr id="5" name="Picture 4" descr="A computer screen with a screen&#10;&#10;Description automatically generated with medium confidence">
            <a:extLst>
              <a:ext uri="{FF2B5EF4-FFF2-40B4-BE49-F238E27FC236}">
                <a16:creationId xmlns:a16="http://schemas.microsoft.com/office/drawing/2014/main" id="{3921D1DF-0306-210A-1E8D-960B4122B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5" y="2128071"/>
            <a:ext cx="5819506" cy="3939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99788A-A1AC-1EBF-D63B-77E659BB38DF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- Tablet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5A95C-C00E-2E34-412A-DC8D8E876E44}"/>
              </a:ext>
            </a:extLst>
          </p:cNvPr>
          <p:cNvSpPr txBox="1"/>
          <p:nvPr/>
        </p:nvSpPr>
        <p:spPr>
          <a:xfrm>
            <a:off x="1834420" y="1504920"/>
            <a:ext cx="85231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Looked the same as Desktop without any breakpoints!!! Woo!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46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5192056C-F073-0774-6378-3DCC90CF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85" y="1942251"/>
            <a:ext cx="2480638" cy="473284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BE225-4739-C2DD-3075-8AC0422A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424" y="1942251"/>
            <a:ext cx="2450796" cy="47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8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C9D3-8B8B-6830-3C69-BBABCA9D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1F9D-40C9-6CFC-A935-BEB67D811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71334D-43A8-2221-EE9F-89512E19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74" y="1447800"/>
            <a:ext cx="4278930" cy="2835165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2DAA2728-9218-8492-8FAF-FB3134DA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3" y="1447800"/>
            <a:ext cx="4278930" cy="28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26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8658-ECAD-6BD8-F2BE-08B5FACF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BB3B-3559-BD73-ACEE-B31B5344F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64A2BDE-DE46-C3B0-FB69-0943A41C5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1" y="1349494"/>
            <a:ext cx="4927896" cy="334254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C19873-4C83-01BC-B75F-0E3598FAF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993" y="1152983"/>
            <a:ext cx="4927896" cy="33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2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DD85-7328-132B-6B48-125FA086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C4FD-6ED7-28C9-5D52-77C02E1A6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2A44EEA5-33E4-085C-3DA2-64E12227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948" y="2052918"/>
            <a:ext cx="2592377" cy="4805082"/>
          </a:xfrm>
          <a:prstGeom prst="rect">
            <a:avLst/>
          </a:prstGeom>
        </p:spPr>
      </p:pic>
      <p:pic>
        <p:nvPicPr>
          <p:cNvPr id="5" name="Picture 4" descr="A cell phone with a screen&#10;&#10;Description automatically generated">
            <a:extLst>
              <a:ext uri="{FF2B5EF4-FFF2-40B4-BE49-F238E27FC236}">
                <a16:creationId xmlns:a16="http://schemas.microsoft.com/office/drawing/2014/main" id="{95CD6243-6640-2067-75A5-B781E91F3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26" y="1900868"/>
            <a:ext cx="2592377" cy="49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2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8692" y="821787"/>
            <a:ext cx="6194244" cy="5571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574" y="3603000"/>
                <a:ext cx="1188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C54480D-F95B-2BBD-1464-868B8150CF9E}"/>
              </a:ext>
            </a:extLst>
          </p:cNvPr>
          <p:cNvGrpSpPr/>
          <p:nvPr/>
        </p:nvGrpSpPr>
        <p:grpSpPr>
          <a:xfrm>
            <a:off x="3309557" y="2387600"/>
            <a:ext cx="3429322" cy="754624"/>
            <a:chOff x="3309557" y="2387600"/>
            <a:chExt cx="3429322" cy="754624"/>
          </a:xfrm>
        </p:grpSpPr>
        <p:pic>
          <p:nvPicPr>
            <p:cNvPr id="34" name="Picture 33" descr="A diagram of a website&#10;&#10;Description automatically generated">
              <a:extLst>
                <a:ext uri="{FF2B5EF4-FFF2-40B4-BE49-F238E27FC236}">
                  <a16:creationId xmlns:a16="http://schemas.microsoft.com/office/drawing/2014/main" id="{A048E404-37FA-AB1B-9416-BE7F3DA37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14205" r="34834" b="81673"/>
            <a:stretch/>
          </p:blipFill>
          <p:spPr>
            <a:xfrm rot="10800000" flipH="1">
              <a:off x="5406520" y="2387600"/>
              <a:ext cx="1330036" cy="229658"/>
            </a:xfrm>
            <a:prstGeom prst="rect">
              <a:avLst/>
            </a:prstGeom>
          </p:spPr>
        </p:pic>
        <p:pic>
          <p:nvPicPr>
            <p:cNvPr id="35" name="Picture 34" descr="A diagram of a website&#10;&#10;Description automatically generated">
              <a:extLst>
                <a:ext uri="{FF2B5EF4-FFF2-40B4-BE49-F238E27FC236}">
                  <a16:creationId xmlns:a16="http://schemas.microsoft.com/office/drawing/2014/main" id="{37E2210A-EBD5-1857-DDEF-C313F0C2E6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r="34834" b="88933"/>
            <a:stretch/>
          </p:blipFill>
          <p:spPr>
            <a:xfrm rot="10800000" flipH="1">
              <a:off x="5408843" y="2525699"/>
              <a:ext cx="1330036" cy="616525"/>
            </a:xfrm>
            <a:prstGeom prst="rect">
              <a:avLst/>
            </a:prstGeom>
          </p:spPr>
        </p:pic>
        <p:pic>
          <p:nvPicPr>
            <p:cNvPr id="36" name="Picture 35" descr="A diagram of a website&#10;&#10;Description automatically generated">
              <a:extLst>
                <a:ext uri="{FF2B5EF4-FFF2-40B4-BE49-F238E27FC236}">
                  <a16:creationId xmlns:a16="http://schemas.microsoft.com/office/drawing/2014/main" id="{8F4374C8-CC32-7B2A-FA2F-BDAB349EDF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14205" r="34834" b="81673"/>
            <a:stretch/>
          </p:blipFill>
          <p:spPr>
            <a:xfrm rot="10800000">
              <a:off x="3309557" y="2390259"/>
              <a:ext cx="1330036" cy="229658"/>
            </a:xfrm>
            <a:prstGeom prst="rect">
              <a:avLst/>
            </a:prstGeom>
          </p:spPr>
        </p:pic>
        <p:pic>
          <p:nvPicPr>
            <p:cNvPr id="37" name="Picture 36" descr="A diagram of a website&#10;&#10;Description automatically generated">
              <a:extLst>
                <a:ext uri="{FF2B5EF4-FFF2-40B4-BE49-F238E27FC236}">
                  <a16:creationId xmlns:a16="http://schemas.microsoft.com/office/drawing/2014/main" id="{4A209C89-0289-8B79-664B-2D8F3C381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4019" r="34834" b="88933"/>
            <a:stretch/>
          </p:blipFill>
          <p:spPr>
            <a:xfrm rot="10800000">
              <a:off x="3313323" y="2525183"/>
              <a:ext cx="1330036" cy="392642"/>
            </a:xfrm>
            <a:prstGeom prst="rect">
              <a:avLst/>
            </a:prstGeom>
          </p:spPr>
        </p:pic>
        <p:pic>
          <p:nvPicPr>
            <p:cNvPr id="38" name="Picture 37" descr="A diagram of a website&#10;&#10;Description automatically generated">
              <a:extLst>
                <a:ext uri="{FF2B5EF4-FFF2-40B4-BE49-F238E27FC236}">
                  <a16:creationId xmlns:a16="http://schemas.microsoft.com/office/drawing/2014/main" id="{A669A0E6-0A93-3FC4-3782-4C1593C5F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4019" r="40216" b="88933"/>
            <a:stretch/>
          </p:blipFill>
          <p:spPr>
            <a:xfrm rot="10800000">
              <a:off x="4581769" y="2525184"/>
              <a:ext cx="996656" cy="392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6514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A8B9-873E-405C-9C86-6D9C8F5F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52D3E-CE30-0F59-157B-4511D6CD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5E44D7-719F-A089-DC95-088A019F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9601"/>
            <a:ext cx="7772400" cy="51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492D-7158-5E4A-7F22-7F844AE9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CE903-D582-9EF0-4EEF-4A42A0B7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8CF2B536-22ED-C92B-981D-21EF8D3D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972" y="2052917"/>
            <a:ext cx="2158082" cy="4195481"/>
          </a:xfrm>
          <a:prstGeom prst="rect">
            <a:avLst/>
          </a:prstGeom>
        </p:spPr>
      </p:pic>
      <p:pic>
        <p:nvPicPr>
          <p:cNvPr id="5" name="Picture 4" descr="A computer screen with a contact form&#10;&#10;Description automatically generated with medium confidence">
            <a:extLst>
              <a:ext uri="{FF2B5EF4-FFF2-40B4-BE49-F238E27FC236}">
                <a16:creationId xmlns:a16="http://schemas.microsoft.com/office/drawing/2014/main" id="{920D8954-E0C7-FB23-87AC-0A06BBEC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182064"/>
            <a:ext cx="5033020" cy="3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42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753" b="49392"/>
          <a:stretch/>
        </p:blipFill>
        <p:spPr>
          <a:xfrm>
            <a:off x="2698692" y="821787"/>
            <a:ext cx="4537132" cy="2819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034" y="3603000"/>
                <a:ext cx="129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CC8D7-0A34-F2E0-7068-6C13EBA3D6E9}"/>
              </a:ext>
            </a:extLst>
          </p:cNvPr>
          <p:cNvSpPr txBox="1"/>
          <p:nvPr/>
        </p:nvSpPr>
        <p:spPr>
          <a:xfrm>
            <a:off x="75414" y="834899"/>
            <a:ext cx="230387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Four Main Pages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 Page (with link to CV PDF)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 Index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419456-868C-A269-0535-3F7E08C4FB97}"/>
              </a:ext>
            </a:extLst>
          </p:cNvPr>
          <p:cNvGrpSpPr/>
          <p:nvPr/>
        </p:nvGrpSpPr>
        <p:grpSpPr>
          <a:xfrm>
            <a:off x="3309557" y="2387600"/>
            <a:ext cx="3429322" cy="754624"/>
            <a:chOff x="3309557" y="2387600"/>
            <a:chExt cx="3429322" cy="754624"/>
          </a:xfrm>
        </p:grpSpPr>
        <p:pic>
          <p:nvPicPr>
            <p:cNvPr id="4" name="Picture 3" descr="A diagram of a website&#10;&#10;Description automatically generated">
              <a:extLst>
                <a:ext uri="{FF2B5EF4-FFF2-40B4-BE49-F238E27FC236}">
                  <a16:creationId xmlns:a16="http://schemas.microsoft.com/office/drawing/2014/main" id="{67E2F9C5-0BB5-C65E-F47A-F048CF912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14205" r="34834" b="81673"/>
            <a:stretch/>
          </p:blipFill>
          <p:spPr>
            <a:xfrm rot="10800000" flipH="1">
              <a:off x="5406520" y="2387600"/>
              <a:ext cx="1330036" cy="229658"/>
            </a:xfrm>
            <a:prstGeom prst="rect">
              <a:avLst/>
            </a:prstGeom>
          </p:spPr>
        </p:pic>
        <p:pic>
          <p:nvPicPr>
            <p:cNvPr id="5" name="Picture 4" descr="A diagram of a website&#10;&#10;Description automatically generated">
              <a:extLst>
                <a:ext uri="{FF2B5EF4-FFF2-40B4-BE49-F238E27FC236}">
                  <a16:creationId xmlns:a16="http://schemas.microsoft.com/office/drawing/2014/main" id="{CB2B5863-6B34-AA1F-D1E1-FA05096F7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r="34834" b="88933"/>
            <a:stretch/>
          </p:blipFill>
          <p:spPr>
            <a:xfrm rot="10800000" flipH="1">
              <a:off x="5408843" y="2525699"/>
              <a:ext cx="1330036" cy="616525"/>
            </a:xfrm>
            <a:prstGeom prst="rect">
              <a:avLst/>
            </a:prstGeom>
          </p:spPr>
        </p:pic>
        <p:pic>
          <p:nvPicPr>
            <p:cNvPr id="7" name="Picture 6" descr="A diagram of a website&#10;&#10;Description automatically generated">
              <a:extLst>
                <a:ext uri="{FF2B5EF4-FFF2-40B4-BE49-F238E27FC236}">
                  <a16:creationId xmlns:a16="http://schemas.microsoft.com/office/drawing/2014/main" id="{98B6AD99-5AA7-DE2D-6358-62B065B36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14205" r="34834" b="81673"/>
            <a:stretch/>
          </p:blipFill>
          <p:spPr>
            <a:xfrm rot="10800000">
              <a:off x="3309557" y="2390259"/>
              <a:ext cx="1330036" cy="229658"/>
            </a:xfrm>
            <a:prstGeom prst="rect">
              <a:avLst/>
            </a:prstGeom>
          </p:spPr>
        </p:pic>
        <p:pic>
          <p:nvPicPr>
            <p:cNvPr id="8" name="Picture 7" descr="A diagram of a website&#10;&#10;Description automatically generated">
              <a:extLst>
                <a:ext uri="{FF2B5EF4-FFF2-40B4-BE49-F238E27FC236}">
                  <a16:creationId xmlns:a16="http://schemas.microsoft.com/office/drawing/2014/main" id="{ADD45033-ADB3-8EE1-E302-0A82D5012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4019" r="34834" b="88933"/>
            <a:stretch/>
          </p:blipFill>
          <p:spPr>
            <a:xfrm rot="10800000">
              <a:off x="3313323" y="2525183"/>
              <a:ext cx="1330036" cy="392642"/>
            </a:xfrm>
            <a:prstGeom prst="rect">
              <a:avLst/>
            </a:prstGeom>
          </p:spPr>
        </p:pic>
        <p:pic>
          <p:nvPicPr>
            <p:cNvPr id="13" name="Picture 12" descr="A diagram of a website&#10;&#10;Description automatically generated">
              <a:extLst>
                <a:ext uri="{FF2B5EF4-FFF2-40B4-BE49-F238E27FC236}">
                  <a16:creationId xmlns:a16="http://schemas.microsoft.com/office/drawing/2014/main" id="{4C84D3DB-11D6-3C6B-9B3A-557326C15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4019" r="40216" b="88933"/>
            <a:stretch/>
          </p:blipFill>
          <p:spPr>
            <a:xfrm rot="10800000">
              <a:off x="4581769" y="2525184"/>
              <a:ext cx="996656" cy="392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815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753"/>
          <a:stretch/>
        </p:blipFill>
        <p:spPr>
          <a:xfrm>
            <a:off x="2698692" y="821787"/>
            <a:ext cx="4537132" cy="5571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034" y="3603000"/>
                <a:ext cx="129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828B3-44B8-3A9B-2B58-DA45C6D2CC8D}"/>
              </a:ext>
            </a:extLst>
          </p:cNvPr>
          <p:cNvSpPr txBox="1"/>
          <p:nvPr/>
        </p:nvSpPr>
        <p:spPr>
          <a:xfrm>
            <a:off x="75414" y="834899"/>
            <a:ext cx="230387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Four Main Pages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 Page (with link to CV PDF)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 Index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69B5F-D859-6602-24C6-02B5259F19CE}"/>
              </a:ext>
            </a:extLst>
          </p:cNvPr>
          <p:cNvSpPr txBox="1"/>
          <p:nvPr/>
        </p:nvSpPr>
        <p:spPr>
          <a:xfrm>
            <a:off x="75414" y="3698342"/>
            <a:ext cx="230387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Index Page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Access to all 5 Blogpost pages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‘Next’ &amp; ‘Previous’ nav buttons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 back to Blog Index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D7E8E-54CD-C0EA-2E9F-142D047D7319}"/>
              </a:ext>
            </a:extLst>
          </p:cNvPr>
          <p:cNvSpPr/>
          <p:nvPr/>
        </p:nvSpPr>
        <p:spPr>
          <a:xfrm>
            <a:off x="6271148" y="4467625"/>
            <a:ext cx="964676" cy="19020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32D92D2-BDCB-EF5D-3196-6271CF65698B}"/>
              </a:ext>
            </a:extLst>
          </p:cNvPr>
          <p:cNvGrpSpPr/>
          <p:nvPr/>
        </p:nvGrpSpPr>
        <p:grpSpPr>
          <a:xfrm>
            <a:off x="3309557" y="2387600"/>
            <a:ext cx="3429322" cy="754624"/>
            <a:chOff x="3309557" y="2387600"/>
            <a:chExt cx="3429322" cy="754624"/>
          </a:xfrm>
        </p:grpSpPr>
        <p:pic>
          <p:nvPicPr>
            <p:cNvPr id="7" name="Picture 6" descr="A diagram of a website&#10;&#10;Description automatically generated">
              <a:extLst>
                <a:ext uri="{FF2B5EF4-FFF2-40B4-BE49-F238E27FC236}">
                  <a16:creationId xmlns:a16="http://schemas.microsoft.com/office/drawing/2014/main" id="{C9D208FA-559E-FFC6-EA69-CFEDDAB55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14205" r="34834" b="81673"/>
            <a:stretch/>
          </p:blipFill>
          <p:spPr>
            <a:xfrm rot="10800000" flipH="1">
              <a:off x="5406520" y="2387600"/>
              <a:ext cx="1330036" cy="229658"/>
            </a:xfrm>
            <a:prstGeom prst="rect">
              <a:avLst/>
            </a:prstGeom>
          </p:spPr>
        </p:pic>
        <p:pic>
          <p:nvPicPr>
            <p:cNvPr id="8" name="Picture 7" descr="A diagram of a website&#10;&#10;Description automatically generated">
              <a:extLst>
                <a:ext uri="{FF2B5EF4-FFF2-40B4-BE49-F238E27FC236}">
                  <a16:creationId xmlns:a16="http://schemas.microsoft.com/office/drawing/2014/main" id="{AF9A7F69-E929-A1E2-A7DF-46EB68233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r="34834" b="88933"/>
            <a:stretch/>
          </p:blipFill>
          <p:spPr>
            <a:xfrm rot="10800000" flipH="1">
              <a:off x="5408843" y="2525699"/>
              <a:ext cx="1330036" cy="616525"/>
            </a:xfrm>
            <a:prstGeom prst="rect">
              <a:avLst/>
            </a:prstGeom>
          </p:spPr>
        </p:pic>
        <p:pic>
          <p:nvPicPr>
            <p:cNvPr id="13" name="Picture 12" descr="A diagram of a website&#10;&#10;Description automatically generated">
              <a:extLst>
                <a:ext uri="{FF2B5EF4-FFF2-40B4-BE49-F238E27FC236}">
                  <a16:creationId xmlns:a16="http://schemas.microsoft.com/office/drawing/2014/main" id="{1D94B32C-DF6D-AD02-7272-3DAB48600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14205" r="34834" b="81673"/>
            <a:stretch/>
          </p:blipFill>
          <p:spPr>
            <a:xfrm rot="10800000">
              <a:off x="3309557" y="2390259"/>
              <a:ext cx="1330036" cy="229658"/>
            </a:xfrm>
            <a:prstGeom prst="rect">
              <a:avLst/>
            </a:prstGeom>
          </p:spPr>
        </p:pic>
        <p:pic>
          <p:nvPicPr>
            <p:cNvPr id="15" name="Picture 14" descr="A diagram of a website&#10;&#10;Description automatically generated">
              <a:extLst>
                <a:ext uri="{FF2B5EF4-FFF2-40B4-BE49-F238E27FC236}">
                  <a16:creationId xmlns:a16="http://schemas.microsoft.com/office/drawing/2014/main" id="{F3988549-FC01-0467-91C4-13E550A97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4019" r="34834" b="88933"/>
            <a:stretch/>
          </p:blipFill>
          <p:spPr>
            <a:xfrm rot="10800000">
              <a:off x="3313323" y="2525183"/>
              <a:ext cx="1330036" cy="392642"/>
            </a:xfrm>
            <a:prstGeom prst="rect">
              <a:avLst/>
            </a:prstGeom>
          </p:spPr>
        </p:pic>
        <p:pic>
          <p:nvPicPr>
            <p:cNvPr id="17" name="Picture 16" descr="A diagram of a website&#10;&#10;Description automatically generated">
              <a:extLst>
                <a:ext uri="{FF2B5EF4-FFF2-40B4-BE49-F238E27FC236}">
                  <a16:creationId xmlns:a16="http://schemas.microsoft.com/office/drawing/2014/main" id="{E848E48F-3684-4A6E-FFFC-A49A4B92D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4019" r="40216" b="88933"/>
            <a:stretch/>
          </p:blipFill>
          <p:spPr>
            <a:xfrm rot="10800000">
              <a:off x="4581769" y="2525184"/>
              <a:ext cx="996656" cy="392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2798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692" y="821787"/>
            <a:ext cx="6194244" cy="5571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034" y="3603000"/>
                <a:ext cx="129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FCEA12-35F4-F1D6-36D7-9796A0730DE5}"/>
              </a:ext>
            </a:extLst>
          </p:cNvPr>
          <p:cNvSpPr/>
          <p:nvPr/>
        </p:nvSpPr>
        <p:spPr>
          <a:xfrm>
            <a:off x="6282723" y="4502350"/>
            <a:ext cx="2621788" cy="1902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21621-1707-0B2F-2203-C682CAA3E960}"/>
              </a:ext>
            </a:extLst>
          </p:cNvPr>
          <p:cNvSpPr txBox="1"/>
          <p:nvPr/>
        </p:nvSpPr>
        <p:spPr>
          <a:xfrm>
            <a:off x="75414" y="834899"/>
            <a:ext cx="230387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Four Main Pages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 Page (with link to CV PDF)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 Index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92DE10-DFAC-8A8E-0DE0-F71BB363BC21}"/>
              </a:ext>
            </a:extLst>
          </p:cNvPr>
          <p:cNvSpPr txBox="1"/>
          <p:nvPr/>
        </p:nvSpPr>
        <p:spPr>
          <a:xfrm>
            <a:off x="75414" y="3698342"/>
            <a:ext cx="230387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Index Page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Access to all 5 Blogpost pages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‘Next’ &amp; ‘Previous’ nav buttons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 back to Blog Index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F492C-6577-5CF9-5703-D288896814E1}"/>
              </a:ext>
            </a:extLst>
          </p:cNvPr>
          <p:cNvSpPr txBox="1"/>
          <p:nvPr/>
        </p:nvSpPr>
        <p:spPr>
          <a:xfrm>
            <a:off x="9169408" y="821787"/>
            <a:ext cx="230387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Header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Logo as link to 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Button links: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At the top of all pages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64992C-48B9-C6A1-BC84-C24017238092}"/>
              </a:ext>
            </a:extLst>
          </p:cNvPr>
          <p:cNvGrpSpPr/>
          <p:nvPr/>
        </p:nvGrpSpPr>
        <p:grpSpPr>
          <a:xfrm>
            <a:off x="3309557" y="2387600"/>
            <a:ext cx="3429322" cy="754624"/>
            <a:chOff x="3309557" y="2387600"/>
            <a:chExt cx="3429322" cy="754624"/>
          </a:xfrm>
        </p:grpSpPr>
        <p:pic>
          <p:nvPicPr>
            <p:cNvPr id="13" name="Picture 12" descr="A diagram of a website&#10;&#10;Description automatically generated">
              <a:extLst>
                <a:ext uri="{FF2B5EF4-FFF2-40B4-BE49-F238E27FC236}">
                  <a16:creationId xmlns:a16="http://schemas.microsoft.com/office/drawing/2014/main" id="{8144DA4B-1E2B-70D3-A6BB-DB20259710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694" t="14205" r="34834" b="81673"/>
            <a:stretch/>
          </p:blipFill>
          <p:spPr>
            <a:xfrm rot="10800000" flipH="1">
              <a:off x="5406520" y="2387600"/>
              <a:ext cx="1330036" cy="229658"/>
            </a:xfrm>
            <a:prstGeom prst="rect">
              <a:avLst/>
            </a:prstGeom>
          </p:spPr>
        </p:pic>
        <p:pic>
          <p:nvPicPr>
            <p:cNvPr id="15" name="Picture 14" descr="A diagram of a website&#10;&#10;Description automatically generated">
              <a:extLst>
                <a:ext uri="{FF2B5EF4-FFF2-40B4-BE49-F238E27FC236}">
                  <a16:creationId xmlns:a16="http://schemas.microsoft.com/office/drawing/2014/main" id="{7D747125-CCFF-39C1-497A-714EFFA3C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694" r="34834" b="88933"/>
            <a:stretch/>
          </p:blipFill>
          <p:spPr>
            <a:xfrm rot="10800000" flipH="1">
              <a:off x="5408843" y="2525699"/>
              <a:ext cx="1330036" cy="616525"/>
            </a:xfrm>
            <a:prstGeom prst="rect">
              <a:avLst/>
            </a:prstGeom>
          </p:spPr>
        </p:pic>
        <p:pic>
          <p:nvPicPr>
            <p:cNvPr id="17" name="Picture 16" descr="A diagram of a website&#10;&#10;Description automatically generated">
              <a:extLst>
                <a:ext uri="{FF2B5EF4-FFF2-40B4-BE49-F238E27FC236}">
                  <a16:creationId xmlns:a16="http://schemas.microsoft.com/office/drawing/2014/main" id="{440931C5-B465-F922-7B4E-0958E2615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694" t="14205" r="34834" b="81673"/>
            <a:stretch/>
          </p:blipFill>
          <p:spPr>
            <a:xfrm rot="10800000">
              <a:off x="3309557" y="2390259"/>
              <a:ext cx="1330036" cy="229658"/>
            </a:xfrm>
            <a:prstGeom prst="rect">
              <a:avLst/>
            </a:prstGeom>
          </p:spPr>
        </p:pic>
        <p:pic>
          <p:nvPicPr>
            <p:cNvPr id="19" name="Picture 18" descr="A diagram of a website&#10;&#10;Description automatically generated">
              <a:extLst>
                <a:ext uri="{FF2B5EF4-FFF2-40B4-BE49-F238E27FC236}">
                  <a16:creationId xmlns:a16="http://schemas.microsoft.com/office/drawing/2014/main" id="{920D8D17-8321-14AA-A5DE-E192C9401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694" t="4019" r="34834" b="88933"/>
            <a:stretch/>
          </p:blipFill>
          <p:spPr>
            <a:xfrm rot="10800000">
              <a:off x="3313323" y="2525183"/>
              <a:ext cx="1330036" cy="392642"/>
            </a:xfrm>
            <a:prstGeom prst="rect">
              <a:avLst/>
            </a:prstGeom>
          </p:spPr>
        </p:pic>
        <p:pic>
          <p:nvPicPr>
            <p:cNvPr id="21" name="Picture 20" descr="A diagram of a website&#10;&#10;Description automatically generated">
              <a:extLst>
                <a:ext uri="{FF2B5EF4-FFF2-40B4-BE49-F238E27FC236}">
                  <a16:creationId xmlns:a16="http://schemas.microsoft.com/office/drawing/2014/main" id="{8C929610-7EDE-CDBB-C914-AD334213EE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694" t="4019" r="40216" b="88933"/>
            <a:stretch/>
          </p:blipFill>
          <p:spPr>
            <a:xfrm rot="10800000">
              <a:off x="4581769" y="2525184"/>
              <a:ext cx="996656" cy="392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94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diagram of a website&#10;&#10;Description automatically generated">
            <a:extLst>
              <a:ext uri="{FF2B5EF4-FFF2-40B4-BE49-F238E27FC236}">
                <a16:creationId xmlns:a16="http://schemas.microsoft.com/office/drawing/2014/main" id="{07DA1EEE-D848-D885-564D-B84E3B6E6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8692" y="821787"/>
            <a:ext cx="6194244" cy="55710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14:cNvPr>
              <p14:cNvContentPartPr/>
              <p14:nvPr/>
            </p14:nvContentPartPr>
            <p14:xfrm>
              <a:off x="531894" y="3607320"/>
              <a:ext cx="324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197A20-DDDD-CC33-1DA4-8A597D48F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034" y="3603000"/>
                <a:ext cx="129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85F931-702F-1AC7-2F6B-2E6D0B09C12B}"/>
              </a:ext>
            </a:extLst>
          </p:cNvPr>
          <p:cNvSpPr txBox="1"/>
          <p:nvPr/>
        </p:nvSpPr>
        <p:spPr>
          <a:xfrm>
            <a:off x="2379284" y="3281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Sitemap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02BD3-1897-C55B-DAEB-7AFC9E3FC357}"/>
              </a:ext>
            </a:extLst>
          </p:cNvPr>
          <p:cNvSpPr txBox="1"/>
          <p:nvPr/>
        </p:nvSpPr>
        <p:spPr>
          <a:xfrm>
            <a:off x="75414" y="834899"/>
            <a:ext cx="230387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Four Main Pages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 Page (with link to CV PDF)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 Index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6272F0-764A-44EE-3762-37BD9F7A0592}"/>
              </a:ext>
            </a:extLst>
          </p:cNvPr>
          <p:cNvSpPr txBox="1"/>
          <p:nvPr/>
        </p:nvSpPr>
        <p:spPr>
          <a:xfrm>
            <a:off x="75414" y="3698342"/>
            <a:ext cx="2303870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Blog Index Page</a:t>
            </a:r>
          </a:p>
          <a:p>
            <a:pPr algn="ctr"/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Access to all 5 Blogpost pages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‘Next’ &amp; ‘Previous’ nav buttons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Link back to Blog Index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ED342-0D89-69FB-238E-B584AB1A6178}"/>
              </a:ext>
            </a:extLst>
          </p:cNvPr>
          <p:cNvSpPr txBox="1"/>
          <p:nvPr/>
        </p:nvSpPr>
        <p:spPr>
          <a:xfrm>
            <a:off x="9169408" y="821787"/>
            <a:ext cx="230387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Header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Logo as link to homepage</a:t>
            </a:r>
            <a:b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</a:b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Button links: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Blog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Contact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At the top of all pages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DE31E-8D9B-B8D8-8321-48BAC50DDFF7}"/>
              </a:ext>
            </a:extLst>
          </p:cNvPr>
          <p:cNvSpPr txBox="1"/>
          <p:nvPr/>
        </p:nvSpPr>
        <p:spPr>
          <a:xfrm>
            <a:off x="9037536" y="4249341"/>
            <a:ext cx="2303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Footer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Links to my: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LinkedIn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CCCCCC"/>
                </a:solidFill>
                <a:latin typeface="Menlo" panose="020B0609030804020204" pitchFamily="49" charset="0"/>
              </a:rPr>
              <a:t>X (twitter)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At the bottom of all pages</a:t>
            </a:r>
            <a:br>
              <a:rPr lang="en-AU" sz="16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</a:br>
            <a:endParaRPr lang="en-AU" sz="1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194FEA-BF46-4EF0-4A26-426832972DF6}"/>
              </a:ext>
            </a:extLst>
          </p:cNvPr>
          <p:cNvGrpSpPr/>
          <p:nvPr/>
        </p:nvGrpSpPr>
        <p:grpSpPr>
          <a:xfrm>
            <a:off x="3309557" y="2387600"/>
            <a:ext cx="3429322" cy="754624"/>
            <a:chOff x="3309557" y="2387600"/>
            <a:chExt cx="3429322" cy="754624"/>
          </a:xfrm>
        </p:grpSpPr>
        <p:pic>
          <p:nvPicPr>
            <p:cNvPr id="19" name="Picture 18" descr="A diagram of a website&#10;&#10;Description automatically generated">
              <a:extLst>
                <a:ext uri="{FF2B5EF4-FFF2-40B4-BE49-F238E27FC236}">
                  <a16:creationId xmlns:a16="http://schemas.microsoft.com/office/drawing/2014/main" id="{BF32172D-C16E-D809-5755-D2CB1AD06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14205" r="34834" b="81673"/>
            <a:stretch/>
          </p:blipFill>
          <p:spPr>
            <a:xfrm rot="10800000" flipH="1">
              <a:off x="5406520" y="2387600"/>
              <a:ext cx="1330036" cy="229658"/>
            </a:xfrm>
            <a:prstGeom prst="rect">
              <a:avLst/>
            </a:prstGeom>
          </p:spPr>
        </p:pic>
        <p:pic>
          <p:nvPicPr>
            <p:cNvPr id="21" name="Picture 20" descr="A diagram of a website&#10;&#10;Description automatically generated">
              <a:extLst>
                <a:ext uri="{FF2B5EF4-FFF2-40B4-BE49-F238E27FC236}">
                  <a16:creationId xmlns:a16="http://schemas.microsoft.com/office/drawing/2014/main" id="{3447AAB5-F9A8-5402-224D-1A7023A933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r="34834" b="88933"/>
            <a:stretch/>
          </p:blipFill>
          <p:spPr>
            <a:xfrm rot="10800000" flipH="1">
              <a:off x="5408843" y="2525699"/>
              <a:ext cx="1330036" cy="616525"/>
            </a:xfrm>
            <a:prstGeom prst="rect">
              <a:avLst/>
            </a:prstGeom>
          </p:spPr>
        </p:pic>
        <p:pic>
          <p:nvPicPr>
            <p:cNvPr id="23" name="Picture 22" descr="A diagram of a website&#10;&#10;Description automatically generated">
              <a:extLst>
                <a:ext uri="{FF2B5EF4-FFF2-40B4-BE49-F238E27FC236}">
                  <a16:creationId xmlns:a16="http://schemas.microsoft.com/office/drawing/2014/main" id="{8A599C67-1284-49AE-A092-C09135377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14205" r="34834" b="81673"/>
            <a:stretch/>
          </p:blipFill>
          <p:spPr>
            <a:xfrm rot="10800000">
              <a:off x="3309557" y="2390259"/>
              <a:ext cx="1330036" cy="229658"/>
            </a:xfrm>
            <a:prstGeom prst="rect">
              <a:avLst/>
            </a:prstGeom>
          </p:spPr>
        </p:pic>
        <p:pic>
          <p:nvPicPr>
            <p:cNvPr id="25" name="Picture 24" descr="A diagram of a website&#10;&#10;Description automatically generated">
              <a:extLst>
                <a:ext uri="{FF2B5EF4-FFF2-40B4-BE49-F238E27FC236}">
                  <a16:creationId xmlns:a16="http://schemas.microsoft.com/office/drawing/2014/main" id="{702DEA14-3ACF-0B45-F2E0-3D9DF37C1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4019" r="34834" b="88933"/>
            <a:stretch/>
          </p:blipFill>
          <p:spPr>
            <a:xfrm rot="10800000">
              <a:off x="3313323" y="2525183"/>
              <a:ext cx="1330036" cy="392642"/>
            </a:xfrm>
            <a:prstGeom prst="rect">
              <a:avLst/>
            </a:prstGeom>
          </p:spPr>
        </p:pic>
        <p:pic>
          <p:nvPicPr>
            <p:cNvPr id="26" name="Picture 25" descr="A diagram of a website&#10;&#10;Description automatically generated">
              <a:extLst>
                <a:ext uri="{FF2B5EF4-FFF2-40B4-BE49-F238E27FC236}">
                  <a16:creationId xmlns:a16="http://schemas.microsoft.com/office/drawing/2014/main" id="{74ACDB62-1AC4-360B-3A78-6A98D34D4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694" t="4019" r="40216" b="88933"/>
            <a:stretch/>
          </p:blipFill>
          <p:spPr>
            <a:xfrm rot="10800000">
              <a:off x="4581769" y="2525184"/>
              <a:ext cx="996656" cy="392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1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44AD89-6F56-2E38-410D-4AE12FB68398}"/>
              </a:ext>
            </a:extLst>
          </p:cNvPr>
          <p:cNvSpPr txBox="1"/>
          <p:nvPr/>
        </p:nvSpPr>
        <p:spPr>
          <a:xfrm>
            <a:off x="2655153" y="3080207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AU" sz="60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Wireframes</a:t>
            </a:r>
          </a:p>
        </p:txBody>
      </p:sp>
    </p:spTree>
    <p:extLst>
      <p:ext uri="{BB962C8B-B14F-4D97-AF65-F5344CB8AC3E}">
        <p14:creationId xmlns:p14="http://schemas.microsoft.com/office/powerpoint/2010/main" val="3813546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F3C79E35-7B03-B84A-94B6-F805EF78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10" y="1165761"/>
            <a:ext cx="6843179" cy="4526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37CECE-31B6-1792-9FF6-86ED5E55CF21}"/>
              </a:ext>
            </a:extLst>
          </p:cNvPr>
          <p:cNvSpPr txBox="1"/>
          <p:nvPr/>
        </p:nvSpPr>
        <p:spPr>
          <a:xfrm>
            <a:off x="3084426" y="451397"/>
            <a:ext cx="567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u="sng" dirty="0">
                <a:solidFill>
                  <a:srgbClr val="CCCCCC"/>
                </a:solidFill>
                <a:latin typeface="Menlo" panose="020B0609030804020204" pitchFamily="49" charset="0"/>
              </a:rPr>
              <a:t>Homepage - Desktop</a:t>
            </a:r>
          </a:p>
        </p:txBody>
      </p:sp>
    </p:spTree>
    <p:extLst>
      <p:ext uri="{BB962C8B-B14F-4D97-AF65-F5344CB8AC3E}">
        <p14:creationId xmlns:p14="http://schemas.microsoft.com/office/powerpoint/2010/main" val="1054986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1135</TotalTime>
  <Words>519</Words>
  <Application>Microsoft Macintosh PowerPoint</Application>
  <PresentationFormat>Widescreen</PresentationFormat>
  <Paragraphs>143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Menlo</vt:lpstr>
      <vt:lpstr>Wingdings 3</vt:lpstr>
      <vt:lpstr>Ion</vt:lpstr>
      <vt:lpstr>Reece Doyle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Reece Doyle</dc:title>
  <dc:creator>Reece Doyle</dc:creator>
  <cp:lastModifiedBy>Reece Doyle</cp:lastModifiedBy>
  <cp:revision>6</cp:revision>
  <dcterms:created xsi:type="dcterms:W3CDTF">2023-11-16T04:48:32Z</dcterms:created>
  <dcterms:modified xsi:type="dcterms:W3CDTF">2023-11-16T23:44:25Z</dcterms:modified>
</cp:coreProperties>
</file>